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73" r:id="rId2"/>
    <p:sldId id="272" r:id="rId3"/>
    <p:sldId id="259" r:id="rId4"/>
    <p:sldId id="260" r:id="rId5"/>
    <p:sldId id="269" r:id="rId6"/>
    <p:sldId id="267" r:id="rId7"/>
  </p:sldIdLst>
  <p:sldSz cx="128016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菅原 幸史" initials="菅原" lastIdx="1" clrIdx="0">
    <p:extLst>
      <p:ext uri="{19B8F6BF-5375-455C-9EA6-DF929625EA0E}">
        <p15:presenceInfo xmlns:p15="http://schemas.microsoft.com/office/powerpoint/2012/main" userId="S-1-5-21-1483341631-3735591399-2251138743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10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A479C-141E-44F6-BB18-F4DAD529CFC9}" type="datetimeFigureOut">
              <a:rPr kumimoji="1" lang="ja-JP" altLang="en-US" smtClean="0"/>
              <a:t>2023/1/10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977ED-3C4B-4D07-AFCE-2D5526D186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63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F5AE-491E-4D5C-86C3-160C20D4D79F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8000" y="7407275"/>
            <a:ext cx="2133600" cy="365125"/>
          </a:xfrm>
        </p:spPr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96BC-3AF9-4BE4-B477-FA42FD6A914F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0B4F-48CF-4BA8-9348-C77F8775ADC3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02B69-7E56-4C7A-AE92-010AE3EC8039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8000" y="7407275"/>
            <a:ext cx="2133600" cy="365125"/>
          </a:xfrm>
        </p:spPr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7B0B2-717F-4B6D-B41F-17D376978DCA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2C40-0D1F-419B-B3EF-AB9BB5D402D8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3A740-7334-48FD-919C-E460ED7698BF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92A4D-5446-43B4-8AC3-3CCA37DF2DDB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CBF9-027F-49E7-BBF2-A05DE12EB41A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EB40-C450-4DF9-A4CB-11070ED5493A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B249-8789-4505-9FE9-6FCFEA0A8D5B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12BD4-622B-41AD-892A-84C251F5D6B5}" type="datetime1">
              <a:rPr lang="en-US" altLang="ja-JP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02120D-3B1F-4006-A38B-0BF61556C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4647D4C-F4C7-408D-85BA-4238EAE24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8016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6247646-8A02-4E34-9398-D2C756CA1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653" y="2865190"/>
            <a:ext cx="1087124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664463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ja-JP" sz="4000" b="1" spc="40" dirty="0">
                <a:solidFill>
                  <a:srgbClr val="BE0000"/>
                </a:solidFill>
                <a:latin typeface="Times New Roman"/>
              </a:rPr>
              <a:t>Instructions for </a:t>
            </a:r>
            <a:endParaRPr lang="en-US" altLang="ja-JP" sz="4000" b="1" spc="40" dirty="0">
              <a:solidFill>
                <a:srgbClr val="BE0000"/>
              </a:solidFill>
              <a:latin typeface="Times New Roman"/>
            </a:endParaRPr>
          </a:p>
          <a:p>
            <a:pPr marR="0" lvl="0" indent="664463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ja-JP" sz="4000" b="1" spc="40" dirty="0">
                <a:solidFill>
                  <a:srgbClr val="BE0000"/>
                </a:solidFill>
                <a:latin typeface="Times New Roman"/>
              </a:rPr>
              <a:t>Session Chairs, Presenters, and Participants </a:t>
            </a:r>
          </a:p>
        </p:txBody>
      </p:sp>
    </p:spTree>
    <p:extLst>
      <p:ext uri="{BB962C8B-B14F-4D97-AF65-F5344CB8AC3E}">
        <p14:creationId xmlns:p14="http://schemas.microsoft.com/office/powerpoint/2010/main" val="31916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131"/>
          <p:cNvSpPr txBox="1"/>
          <p:nvPr/>
        </p:nvSpPr>
        <p:spPr>
          <a:xfrm>
            <a:off x="469935" y="28871"/>
            <a:ext cx="10972665" cy="73379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altLang="zh-CN" sz="2400" b="1" cap="all" dirty="0">
              <a:solidFill>
                <a:srgbClr val="437FE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b="1" cap="all" dirty="0">
                <a:solidFill>
                  <a:srgbClr val="437F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Zoom</a:t>
            </a:r>
          </a:p>
          <a:p>
            <a:pPr marL="536575" indent="-536575"/>
            <a:endParaRPr lang="en-US" altLang="zh-CN" b="1" cap="all" dirty="0">
              <a:solidFill>
                <a:srgbClr val="BE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indent="-536575"/>
            <a:r>
              <a:rPr lang="en-US" altLang="zh-CN" b="1" cap="all" dirty="0">
                <a:solidFill>
                  <a:srgbClr val="B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System Requirements</a:t>
            </a:r>
          </a:p>
          <a:p>
            <a:pPr marL="536575" indent="-536575"/>
            <a:r>
              <a:rPr lang="en-US" altLang="zh-CN" b="1" cap="all" dirty="0">
                <a:solidFill>
                  <a:srgbClr val="BE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	 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Please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check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system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requirements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for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Zoom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Rooms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at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following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link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advance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pPr marL="1124711" lvl="1" hangingPunct="0"/>
            <a:r>
              <a:rPr lang="en-US" altLang="zh-CN" sz="2000" spc="20" dirty="0">
                <a:solidFill>
                  <a:srgbClr val="0461C0"/>
                </a:solidFill>
                <a:latin typeface="Times New Roman"/>
              </a:rPr>
              <a:t>https://support.zoom.us/hc/en-us/articles/204003179-System-requirements-for-Zoom-Rooms</a:t>
            </a:r>
          </a:p>
          <a:p>
            <a:pPr marL="536575" indent="-536575">
              <a:lnSpc>
                <a:spcPct val="100000"/>
              </a:lnSpc>
            </a:pPr>
            <a:r>
              <a:rPr lang="en-US" altLang="zh-CN" b="1" cap="all" dirty="0">
                <a:solidFill>
                  <a:srgbClr val="B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536575" indent="-536575">
              <a:lnSpc>
                <a:spcPct val="100000"/>
              </a:lnSpc>
            </a:pPr>
            <a:r>
              <a:rPr lang="en-US" altLang="zh-CN" b="1" cap="all" dirty="0">
                <a:solidFill>
                  <a:srgbClr val="B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Troubleshooting</a:t>
            </a:r>
          </a:p>
          <a:p>
            <a:pPr lvl="1" indent="739139"/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Frequently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asked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questions</a:t>
            </a:r>
          </a:p>
          <a:p>
            <a:pPr marL="1196339" lvl="1" hangingPunct="0">
              <a:lnSpc>
                <a:spcPct val="95416"/>
              </a:lnSpc>
              <a:spcBef>
                <a:spcPts val="15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Helpful</a:t>
            </a:r>
            <a:r>
              <a:rPr lang="en-US" altLang="zh-CN" sz="2000" spc="-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tips</a:t>
            </a:r>
            <a:r>
              <a:rPr lang="en-US" altLang="zh-CN" sz="20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are</a:t>
            </a:r>
            <a:r>
              <a:rPr lang="en-US" altLang="zh-CN" sz="2000" spc="-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shown</a:t>
            </a:r>
            <a:r>
              <a:rPr lang="en-US" altLang="zh-CN" sz="20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z="2000" spc="-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following</a:t>
            </a:r>
            <a:r>
              <a:rPr lang="en-US" altLang="zh-CN" sz="20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link: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461C0"/>
                </a:solidFill>
                <a:latin typeface="Times New Roman"/>
                <a:ea typeface="Times New Roman"/>
              </a:rPr>
              <a:t>https://s</a:t>
            </a:r>
            <a:r>
              <a:rPr lang="en-US" altLang="zh-CN" sz="2000" spc="20" dirty="0">
                <a:solidFill>
                  <a:srgbClr val="0461C0"/>
                </a:solidFill>
                <a:latin typeface="Times New Roman"/>
                <a:ea typeface="Times New Roman"/>
              </a:rPr>
              <a:t>upport.ZOOM.us/hc/en-us/articles/206175806#h_8f38d3af-506f-4c33-8269-</a:t>
            </a:r>
            <a:r>
              <a:rPr lang="en-US" altLang="zh-CN" sz="2000" dirty="0">
                <a:solidFill>
                  <a:srgbClr val="0461C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461C0"/>
                </a:solidFill>
                <a:uFill>
                  <a:solidFill>
                    <a:srgbClr val="0461C0"/>
                  </a:solidFill>
                </a:uFill>
                <a:latin typeface="Times New Roman"/>
                <a:ea typeface="Times New Roman"/>
              </a:rPr>
              <a:t>4b649d</a:t>
            </a:r>
            <a:r>
              <a:rPr lang="en-US" altLang="zh-CN" sz="2000" spc="34" dirty="0">
                <a:solidFill>
                  <a:srgbClr val="0461C0"/>
                </a:solidFill>
                <a:uFill>
                  <a:solidFill>
                    <a:srgbClr val="0461C0"/>
                  </a:solidFill>
                </a:uFill>
                <a:latin typeface="Times New Roman"/>
                <a:ea typeface="Times New Roman"/>
              </a:rPr>
              <a:t>5c1aee</a:t>
            </a:r>
          </a:p>
          <a:p>
            <a:pPr lvl="1">
              <a:lnSpc>
                <a:spcPts val="1000"/>
              </a:lnSpc>
            </a:pPr>
            <a:endParaRPr lang="en-US" dirty="0"/>
          </a:p>
          <a:p>
            <a:pPr lvl="1">
              <a:lnSpc>
                <a:spcPts val="1580"/>
              </a:lnSpc>
            </a:pPr>
            <a:endParaRPr lang="en-US" dirty="0"/>
          </a:p>
          <a:p>
            <a:pPr lvl="1" indent="739139"/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My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video/camera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isn't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working</a:t>
            </a:r>
          </a:p>
          <a:p>
            <a:pPr marL="1196339" lvl="1" hangingPunct="0">
              <a:lnSpc>
                <a:spcPct val="95416"/>
              </a:lnSpc>
              <a:spcBef>
                <a:spcPts val="15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If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your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camera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dose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not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show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ZOOM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Settings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it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is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selected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but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no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video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is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shown,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following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page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can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help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you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troubleshoot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problem.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" dirty="0">
                <a:solidFill>
                  <a:srgbClr val="0461C0"/>
                </a:solidFill>
                <a:latin typeface="Times New Roman"/>
                <a:ea typeface="Times New Roman"/>
              </a:rPr>
              <a:t>https://support.ZOOM.us/hc/en-us/articles/202952568-My-Video-Camera-Isn-</a:t>
            </a:r>
            <a:r>
              <a:rPr lang="en-US" altLang="zh-CN" sz="2000" spc="5" dirty="0">
                <a:solidFill>
                  <a:srgbClr val="0461C0"/>
                </a:solidFill>
                <a:latin typeface="Times New Roman"/>
                <a:ea typeface="Times New Roman"/>
              </a:rPr>
              <a:t>t-Working</a:t>
            </a:r>
          </a:p>
          <a:p>
            <a:pPr lvl="1">
              <a:lnSpc>
                <a:spcPts val="1000"/>
              </a:lnSpc>
            </a:pPr>
            <a:endParaRPr lang="en-US" dirty="0"/>
          </a:p>
          <a:p>
            <a:pPr lvl="1">
              <a:lnSpc>
                <a:spcPts val="1580"/>
              </a:lnSpc>
            </a:pPr>
            <a:endParaRPr lang="en-US" dirty="0"/>
          </a:p>
          <a:p>
            <a:pPr lvl="1" indent="739139"/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There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is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echo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my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meeting.</a:t>
            </a:r>
          </a:p>
          <a:p>
            <a:pPr marL="1196339" lvl="1" hangingPunct="0">
              <a:lnSpc>
                <a:spcPct val="95416"/>
              </a:lnSpc>
              <a:spcBef>
                <a:spcPts val="15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Audio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echo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caused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by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several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reasons,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such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as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participant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connecting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to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meeting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with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multiple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devices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audio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active,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two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participants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joining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meeting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simultaneously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from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same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location,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etc.</a:t>
            </a:r>
          </a:p>
          <a:p>
            <a:pPr lvl="1">
              <a:lnSpc>
                <a:spcPts val="1000"/>
              </a:lnSpc>
            </a:pPr>
            <a:endParaRPr lang="en-US" dirty="0"/>
          </a:p>
          <a:p>
            <a:pPr lvl="1">
              <a:lnSpc>
                <a:spcPts val="1679"/>
              </a:lnSpc>
            </a:pPr>
            <a:endParaRPr lang="en-US" dirty="0"/>
          </a:p>
          <a:p>
            <a:pPr marL="1196339" lvl="1" hangingPunct="0">
              <a:lnSpc>
                <a:spcPct val="95416"/>
              </a:lnSpc>
            </a:pP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Learn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about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common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causes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of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audio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echo: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" dirty="0">
                <a:solidFill>
                  <a:srgbClr val="0461C0"/>
                </a:solidFill>
                <a:latin typeface="Times New Roman"/>
                <a:ea typeface="Times New Roman"/>
              </a:rPr>
              <a:t>https://support.ZOOM.us/hc/en-us/articles/202050538-Audio-Echo-In</a:t>
            </a:r>
            <a:r>
              <a:rPr lang="en-US" altLang="zh-CN" sz="2000" spc="5" dirty="0">
                <a:solidFill>
                  <a:srgbClr val="0461C0"/>
                </a:solidFill>
                <a:latin typeface="Times New Roman"/>
                <a:ea typeface="Times New Roman"/>
              </a:rPr>
              <a:t>-A-Meeting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11786615" y="6478549"/>
            <a:ext cx="167079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00" dirty="0">
                <a:solidFill>
                  <a:srgbClr val="001E5F"/>
                </a:solidFill>
                <a:latin typeface="Times New Roman"/>
                <a:ea typeface="Times New Roman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79387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60"/>
          <p:cNvSpPr txBox="1"/>
          <p:nvPr/>
        </p:nvSpPr>
        <p:spPr>
          <a:xfrm>
            <a:off x="524896" y="0"/>
            <a:ext cx="11751808" cy="76687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altLang="zh-CN" sz="2400" b="1" cap="all" dirty="0">
              <a:solidFill>
                <a:srgbClr val="437FE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b="1" cap="all" dirty="0">
                <a:solidFill>
                  <a:srgbClr val="437F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 Flow for Chairs and Speakers</a:t>
            </a:r>
          </a:p>
          <a:p>
            <a:endParaRPr lang="en-US" altLang="ja-JP" sz="2400" b="1" cap="all" dirty="0">
              <a:solidFill>
                <a:srgbClr val="437FE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400" b="1" cap="all" dirty="0">
                <a:solidFill>
                  <a:srgbClr val="437F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sz="2000" b="1" cap="all" dirty="0">
                <a:solidFill>
                  <a:srgbClr val="B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altLang="zh-CN" sz="2000" b="1" cap="all" dirty="0">
                <a:solidFill>
                  <a:srgbClr val="B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minutes before the session:</a:t>
            </a:r>
            <a:endParaRPr lang="en-US" altLang="zh-CN" sz="2400" b="1" cap="all" dirty="0">
              <a:solidFill>
                <a:srgbClr val="BE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1200" hangingPunct="0">
              <a:lnSpc>
                <a:spcPct val="95416"/>
              </a:lnSpc>
              <a:spcBef>
                <a:spcPts val="179"/>
              </a:spcBef>
            </a:pP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200" spc="15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1E5F"/>
                </a:solidFill>
                <a:latin typeface="Times New Roman"/>
                <a:ea typeface="Times New Roman"/>
              </a:rPr>
              <a:t>Zoom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1E5F"/>
                </a:solidFill>
                <a:latin typeface="Times New Roman"/>
                <a:ea typeface="Times New Roman"/>
              </a:rPr>
              <a:t>meeting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of</a:t>
            </a:r>
            <a:r>
              <a:rPr lang="en-US" altLang="zh-CN" sz="2200" spc="15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1E5F"/>
                </a:solidFill>
                <a:latin typeface="Times New Roman"/>
                <a:ea typeface="Times New Roman"/>
              </a:rPr>
              <a:t>your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1E5F"/>
                </a:solidFill>
                <a:latin typeface="Times New Roman"/>
                <a:ea typeface="Times New Roman"/>
              </a:rPr>
              <a:t>session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1E5F"/>
                </a:solidFill>
                <a:latin typeface="Times New Roman"/>
                <a:ea typeface="Times New Roman"/>
              </a:rPr>
              <a:t>will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open</a:t>
            </a:r>
            <a:r>
              <a:rPr lang="en-US" altLang="zh-CN" sz="2200" spc="15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20</a:t>
            </a:r>
            <a:r>
              <a:rPr lang="ja-JP" altLang="en-US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 </a:t>
            </a:r>
            <a:r>
              <a:rPr lang="en-US" altLang="zh-CN" sz="2200" spc="30" dirty="0">
                <a:solidFill>
                  <a:srgbClr val="001E5F"/>
                </a:solidFill>
                <a:latin typeface="Times New Roman"/>
                <a:ea typeface="Times New Roman"/>
              </a:rPr>
              <a:t>minutes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1E5F"/>
                </a:solidFill>
                <a:latin typeface="Times New Roman"/>
                <a:ea typeface="Times New Roman"/>
              </a:rPr>
              <a:t>before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1E5F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200" spc="15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1E5F"/>
                </a:solidFill>
                <a:latin typeface="Times New Roman"/>
                <a:ea typeface="Times New Roman"/>
              </a:rPr>
              <a:t>session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001E5F"/>
                </a:solidFill>
                <a:latin typeface="Times New Roman"/>
                <a:ea typeface="Times New Roman"/>
              </a:rPr>
              <a:t>starts. (Actually, Zoom channels are set up per room per day. N</a:t>
            </a:r>
            <a:r>
              <a:rPr lang="en-US" altLang="ja-JP" sz="2200" spc="25" dirty="0">
                <a:solidFill>
                  <a:srgbClr val="001E5F"/>
                </a:solidFill>
                <a:latin typeface="Times New Roman"/>
                <a:ea typeface="Times New Roman"/>
              </a:rPr>
              <a:t>OT</a:t>
            </a:r>
            <a:r>
              <a:rPr lang="en-US" altLang="zh-CN" sz="2200" spc="25" dirty="0">
                <a:solidFill>
                  <a:srgbClr val="001E5F"/>
                </a:solidFill>
                <a:latin typeface="Times New Roman"/>
                <a:ea typeface="Times New Roman"/>
              </a:rPr>
              <a:t> all sessions will be issued one channel each.) 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BE0000"/>
                </a:solidFill>
                <a:uFill>
                  <a:solidFill>
                    <a:srgbClr val="BE0000"/>
                  </a:solidFill>
                </a:uFill>
                <a:latin typeface="Times New Roman"/>
                <a:ea typeface="Times New Roman"/>
              </a:rPr>
              <a:t>Please</a:t>
            </a:r>
            <a:r>
              <a:rPr lang="en-US" altLang="zh-CN" sz="2200" dirty="0">
                <a:solidFill>
                  <a:srgbClr val="B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BE0000"/>
                </a:solidFill>
                <a:latin typeface="Times New Roman"/>
                <a:cs typeface="Times New Roman"/>
              </a:rPr>
              <a:t>join </a:t>
            </a:r>
            <a:r>
              <a:rPr lang="en-US" altLang="zh-CN" sz="2200" spc="50" dirty="0">
                <a:solidFill>
                  <a:srgbClr val="BE0000"/>
                </a:solidFill>
                <a:latin typeface="Times New Roman"/>
                <a:ea typeface="Times New Roman"/>
              </a:rPr>
              <a:t>Zoom</a:t>
            </a:r>
            <a:r>
              <a:rPr lang="en-US" altLang="zh-CN" sz="2200" spc="20" dirty="0">
                <a:solidFill>
                  <a:srgbClr val="B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25" dirty="0">
                <a:solidFill>
                  <a:srgbClr val="BE0000"/>
                </a:solidFill>
                <a:latin typeface="Times New Roman"/>
                <a:ea typeface="Times New Roman"/>
              </a:rPr>
              <a:t>at</a:t>
            </a:r>
            <a:r>
              <a:rPr lang="en-US" altLang="zh-CN" sz="2200" spc="20" dirty="0">
                <a:solidFill>
                  <a:srgbClr val="B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BE0000"/>
                </a:solidFill>
                <a:latin typeface="Times New Roman"/>
                <a:ea typeface="Times New Roman"/>
              </a:rPr>
              <a:t>least</a:t>
            </a:r>
            <a:r>
              <a:rPr lang="en-US" altLang="zh-CN" sz="2200" spc="20" dirty="0">
                <a:solidFill>
                  <a:srgbClr val="BE0000"/>
                </a:solidFill>
                <a:latin typeface="Times New Roman"/>
                <a:cs typeface="Times New Roman"/>
              </a:rPr>
              <a:t> </a:t>
            </a:r>
            <a:r>
              <a:rPr lang="en-US" altLang="ja-JP" sz="2200" spc="40" dirty="0">
                <a:solidFill>
                  <a:srgbClr val="BE0000"/>
                </a:solidFill>
                <a:latin typeface="Times New Roman"/>
                <a:ea typeface="Times New Roman"/>
              </a:rPr>
              <a:t>15</a:t>
            </a:r>
            <a:r>
              <a:rPr lang="en-US" altLang="zh-CN" sz="2200" spc="20" dirty="0">
                <a:solidFill>
                  <a:srgbClr val="B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BE0000"/>
                </a:solidFill>
                <a:latin typeface="Times New Roman"/>
                <a:ea typeface="Times New Roman"/>
              </a:rPr>
              <a:t>minutes</a:t>
            </a:r>
            <a:r>
              <a:rPr lang="en-US" altLang="zh-CN" sz="2200" spc="20" dirty="0">
                <a:solidFill>
                  <a:srgbClr val="B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BE0000"/>
                </a:solidFill>
                <a:latin typeface="Times New Roman"/>
                <a:ea typeface="Times New Roman"/>
              </a:rPr>
              <a:t>before</a:t>
            </a:r>
            <a:r>
              <a:rPr lang="en-US" altLang="zh-CN" sz="2200" spc="25" dirty="0">
                <a:solidFill>
                  <a:srgbClr val="B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BE0000"/>
                </a:solidFill>
                <a:latin typeface="Times New Roman"/>
                <a:ea typeface="Times New Roman"/>
              </a:rPr>
              <a:t>your</a:t>
            </a:r>
            <a:r>
              <a:rPr lang="en-US" altLang="zh-CN" sz="2200" spc="20" dirty="0">
                <a:solidFill>
                  <a:srgbClr val="BE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BE0000"/>
                </a:solidFill>
                <a:latin typeface="Times New Roman"/>
                <a:ea typeface="Times New Roman"/>
              </a:rPr>
              <a:t>session.</a:t>
            </a:r>
            <a:r>
              <a:rPr lang="en-US" altLang="zh-CN" sz="2200" spc="20" dirty="0">
                <a:solidFill>
                  <a:srgbClr val="BE0000"/>
                </a:solidFill>
                <a:latin typeface="Times New Roman"/>
                <a:cs typeface="Times New Roman"/>
              </a:rPr>
              <a:t> </a:t>
            </a:r>
          </a:p>
          <a:p>
            <a:pPr marL="711200" hangingPunct="0">
              <a:lnSpc>
                <a:spcPct val="95416"/>
              </a:lnSpc>
              <a:spcBef>
                <a:spcPts val="179"/>
              </a:spcBef>
            </a:pPr>
            <a:endParaRPr lang="en-US" altLang="zh-CN" sz="2200" spc="20" dirty="0">
              <a:solidFill>
                <a:srgbClr val="BE0000"/>
              </a:solidFill>
              <a:latin typeface="Times New Roman"/>
              <a:cs typeface="Times New Roman"/>
            </a:endParaRPr>
          </a:p>
          <a:p>
            <a:pPr marL="711200" hangingPunct="0">
              <a:lnSpc>
                <a:spcPct val="95416"/>
              </a:lnSpc>
              <a:spcBef>
                <a:spcPts val="179"/>
              </a:spcBef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To Chairs: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Plea</a:t>
            </a:r>
            <a:r>
              <a:rPr lang="en-US" altLang="zh-CN" sz="2200" dirty="0">
                <a:solidFill>
                  <a:srgbClr val="001E5F"/>
                </a:solidFill>
                <a:latin typeface="Times New Roman"/>
                <a:ea typeface="Times New Roman"/>
              </a:rPr>
              <a:t>se verify that all your presenters (or their substitute representatives) have joined.</a:t>
            </a:r>
            <a:endParaRPr lang="en-US" altLang="ja-JP" sz="2400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altLang="zh-CN" sz="2200" dirty="0">
                <a:solidFill>
                  <a:srgbClr val="001E5F"/>
                </a:solidFill>
                <a:latin typeface="Times New Roman"/>
                <a:ea typeface="Times New Roman"/>
              </a:rPr>
              <a:t>Please have each presenter try their mic, camera, and screen-sharing to troubleshoot if necessary.</a:t>
            </a:r>
            <a:endParaRPr lang="en-US" altLang="zh-CN" sz="2400" dirty="0">
              <a:ea typeface="Times New Roman"/>
            </a:endParaRPr>
          </a:p>
          <a:p>
            <a:pPr marL="711200" lvl="3" hangingPunct="0">
              <a:lnSpc>
                <a:spcPct val="95416"/>
              </a:lnSpc>
              <a:spcBef>
                <a:spcPts val="179"/>
              </a:spcBef>
            </a:pPr>
            <a:endParaRPr lang="en-US" altLang="zh-CN" sz="2400" spc="34" dirty="0">
              <a:solidFill>
                <a:srgbClr val="001E5F"/>
              </a:solidFill>
              <a:latin typeface="Times New Roman"/>
            </a:endParaRPr>
          </a:p>
          <a:p>
            <a:pPr marL="711200" lvl="3" hangingPunct="0">
              <a:lnSpc>
                <a:spcPct val="95416"/>
              </a:lnSpc>
              <a:spcBef>
                <a:spcPts val="179"/>
              </a:spcBef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To speakers:</a:t>
            </a:r>
          </a:p>
          <a:p>
            <a:pPr marL="1550988" indent="-342900">
              <a:buFont typeface="Arial" panose="020B0604020202020204" pitchFamily="34" charset="0"/>
              <a:buChar char="•"/>
            </a:pPr>
            <a:r>
              <a:rPr lang="en-US" altLang="ja-JP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Please join your assigned session at least 20 minutes in advance, and let your session chair(s) know you have joined.</a:t>
            </a:r>
          </a:p>
          <a:p>
            <a:pPr marL="1550988" indent="-342900"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please confirm your camera and sound check, also your presentation data via screen sharing before session starts.</a:t>
            </a:r>
          </a:p>
          <a:p>
            <a:pPr marL="1550988" indent="-342900">
              <a:buFont typeface="Arial" panose="020B0604020202020204" pitchFamily="34" charset="0"/>
              <a:buChar char="•"/>
            </a:pP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Please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1E5F"/>
                </a:solidFill>
                <a:latin typeface="Times New Roman"/>
                <a:ea typeface="Times New Roman"/>
              </a:rPr>
              <a:t>refrain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4" dirty="0">
                <a:solidFill>
                  <a:srgbClr val="001E5F"/>
                </a:solidFill>
                <a:latin typeface="Times New Roman"/>
                <a:ea typeface="Times New Roman"/>
              </a:rPr>
              <a:t>from</a:t>
            </a:r>
            <a:r>
              <a:rPr lang="en-US" altLang="zh-CN" sz="2200" spc="25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using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200" spc="25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0" dirty="0">
                <a:solidFill>
                  <a:srgbClr val="001E5F"/>
                </a:solidFill>
                <a:latin typeface="Times New Roman"/>
                <a:ea typeface="Times New Roman"/>
              </a:rPr>
              <a:t>presenter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50" dirty="0">
                <a:solidFill>
                  <a:srgbClr val="001E5F"/>
                </a:solidFill>
                <a:latin typeface="Times New Roman"/>
                <a:ea typeface="Times New Roman"/>
              </a:rPr>
              <a:t>view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to</a:t>
            </a:r>
            <a:r>
              <a:rPr lang="en-US" altLang="zh-CN" sz="2200" spc="25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avoid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1E5F"/>
                </a:solidFill>
                <a:latin typeface="Times New Roman"/>
                <a:ea typeface="Times New Roman"/>
              </a:rPr>
              <a:t>any</a:t>
            </a:r>
            <a:r>
              <a:rPr lang="en-US" altLang="zh-CN" sz="2200" spc="25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trouble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during</a:t>
            </a:r>
            <a:r>
              <a:rPr lang="en-US" altLang="zh-CN" sz="2200" spc="2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200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40" dirty="0">
                <a:solidFill>
                  <a:srgbClr val="001E5F"/>
                </a:solidFill>
                <a:latin typeface="Times New Roman"/>
                <a:ea typeface="Times New Roman"/>
              </a:rPr>
              <a:t>screen</a:t>
            </a:r>
            <a:r>
              <a:rPr lang="en-US" altLang="zh-CN" sz="2200" spc="-5" dirty="0">
                <a:solidFill>
                  <a:srgbClr val="001E5F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200" spc="34" dirty="0">
                <a:solidFill>
                  <a:srgbClr val="001E5F"/>
                </a:solidFill>
                <a:latin typeface="Times New Roman"/>
                <a:ea typeface="Times New Roman"/>
              </a:rPr>
              <a:t>sharing.</a:t>
            </a:r>
          </a:p>
          <a:p>
            <a:pPr marL="1550988" indent="-342900"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Kindly note that when experiencing audio or video problems during your live presentation, we may play your pre-recorded video if you have submitted one.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2"/>
          <p:cNvSpPr txBox="1"/>
          <p:nvPr/>
        </p:nvSpPr>
        <p:spPr>
          <a:xfrm>
            <a:off x="786166" y="0"/>
            <a:ext cx="11555464" cy="7573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endParaRPr lang="en-US" altLang="zh-CN" sz="2400" b="1" cap="all" dirty="0">
              <a:solidFill>
                <a:srgbClr val="437FE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0000"/>
              </a:lnSpc>
            </a:pPr>
            <a:r>
              <a:rPr lang="en-US" altLang="zh-CN" sz="2400" b="1" cap="all" dirty="0">
                <a:solidFill>
                  <a:srgbClr val="437F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 Flow for Chairs and Speakers</a:t>
            </a:r>
          </a:p>
          <a:p>
            <a:pPr marL="0">
              <a:lnSpc>
                <a:spcPct val="100000"/>
              </a:lnSpc>
            </a:pPr>
            <a:r>
              <a:rPr lang="en-US" altLang="zh-CN" sz="2400" b="1" cap="all" dirty="0">
                <a:solidFill>
                  <a:srgbClr val="437F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536575" indent="-536575">
              <a:lnSpc>
                <a:spcPct val="100000"/>
              </a:lnSpc>
            </a:pPr>
            <a:r>
              <a:rPr lang="en-US" altLang="zh-CN" sz="2400" b="1" cap="all" dirty="0">
                <a:solidFill>
                  <a:srgbClr val="437F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zh-CN" sz="2200" b="1" cap="all" dirty="0">
                <a:solidFill>
                  <a:srgbClr val="B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 the session:</a:t>
            </a:r>
          </a:p>
          <a:p>
            <a:pPr marL="711200" lvl="0" hangingPunct="0">
              <a:lnSpc>
                <a:spcPct val="95416"/>
              </a:lnSpc>
              <a:spcBef>
                <a:spcPts val="179"/>
              </a:spcBef>
            </a:pPr>
            <a:endParaRPr lang="en-US" altLang="zh-CN" sz="2400" spc="34" dirty="0">
              <a:solidFill>
                <a:srgbClr val="001E5F"/>
              </a:solidFill>
              <a:latin typeface="Times New Roman"/>
            </a:endParaRPr>
          </a:p>
          <a:p>
            <a:pPr marL="711200" lvl="0" hangingPunct="0">
              <a:lnSpc>
                <a:spcPct val="95416"/>
              </a:lnSpc>
              <a:spcBef>
                <a:spcPts val="179"/>
              </a:spcBef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To Chairs: </a:t>
            </a:r>
          </a:p>
          <a:p>
            <a:pPr marL="1436688" lvl="3" indent="-342900"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Please make sure that your microphone and camera are turned on when introducing the speakers.</a:t>
            </a:r>
          </a:p>
          <a:p>
            <a:pPr marL="1436688" lvl="3" indent="-342900"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Please start your session by introducing the session and the speakers.</a:t>
            </a:r>
          </a:p>
          <a:p>
            <a:pPr marL="1436688" lvl="3" indent="-342900">
              <a:spcBef>
                <a:spcPts val="139"/>
              </a:spcBef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We ask the Chairs to manage the session to follow the session schedule at their best.</a:t>
            </a:r>
          </a:p>
          <a:p>
            <a:pPr marL="1436688" lvl="3" indent="-342900">
              <a:lnSpc>
                <a:spcPct val="95416"/>
              </a:lnSpc>
              <a:spcBef>
                <a:spcPts val="110"/>
              </a:spcBef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If a Speaker goes over their time limit, the Q&amp;A following their presentation should be shortened.</a:t>
            </a:r>
          </a:p>
          <a:p>
            <a:pPr marL="1436688" lvl="3" indent="-342900">
              <a:lnSpc>
                <a:spcPct val="95416"/>
              </a:lnSpc>
              <a:spcBef>
                <a:spcPts val="240"/>
              </a:spcBef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Cooperation from all participants in keeping the session finished on time is highly appreciated.</a:t>
            </a:r>
          </a:p>
          <a:p>
            <a:pPr indent="1559052"/>
            <a:endParaRPr lang="en-US" altLang="zh-CN" spc="34" dirty="0">
              <a:solidFill>
                <a:srgbClr val="001E5F"/>
              </a:solidFill>
              <a:latin typeface="Times New Roman"/>
              <a:ea typeface="Times New Roman"/>
            </a:endParaRPr>
          </a:p>
          <a:p>
            <a:pPr marL="711200" lvl="3" hangingPunct="0">
              <a:lnSpc>
                <a:spcPct val="95416"/>
              </a:lnSpc>
              <a:spcBef>
                <a:spcPts val="179"/>
              </a:spcBef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To speakers:</a:t>
            </a:r>
            <a:endParaRPr lang="en-US" altLang="ja-JP" dirty="0"/>
          </a:p>
          <a:p>
            <a:pPr marL="1436688" lvl="3" indent="-342900">
              <a:lnSpc>
                <a:spcPct val="95416"/>
              </a:lnSpc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Please make sure to unmute your microphone before you speak. </a:t>
            </a:r>
            <a:br>
              <a:rPr lang="en-US" altLang="ja-JP" sz="2200" spc="30" dirty="0">
                <a:solidFill>
                  <a:srgbClr val="001E5F"/>
                </a:solidFill>
                <a:latin typeface="Times New Roman"/>
                <a:cs typeface="Times New Roman"/>
              </a:rPr>
            </a:b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Also, please mute your microphone whenever you are not speaking.</a:t>
            </a:r>
          </a:p>
          <a:p>
            <a:pPr marL="1436688" lvl="3" indent="-342900"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Q&amp;A and Discussion time is session-dependent.</a:t>
            </a:r>
          </a:p>
          <a:p>
            <a:pPr marL="1436688" lvl="3" indent="-342900"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When you join the Q&amp;A and Discussion, please turn your webcam and microphone on.</a:t>
            </a:r>
          </a:p>
          <a:p>
            <a:pPr marL="1436688" lvl="3" indent="-342900">
              <a:buFont typeface="Arial" panose="020B0604020202020204" pitchFamily="34" charset="0"/>
              <a:buChar char="•"/>
            </a:pPr>
            <a:r>
              <a:rPr lang="en-US" altLang="zh-CN" sz="2200" spc="30" dirty="0">
                <a:solidFill>
                  <a:srgbClr val="001E5F"/>
                </a:solidFill>
                <a:latin typeface="Times New Roman"/>
                <a:cs typeface="Times New Roman"/>
              </a:rPr>
              <a:t>Chairs can check posted questions and comments from online participants via Zoom chat.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2"/>
          <p:cNvSpPr txBox="1"/>
          <p:nvPr/>
        </p:nvSpPr>
        <p:spPr>
          <a:xfrm>
            <a:off x="786166" y="0"/>
            <a:ext cx="11555464" cy="76656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endParaRPr lang="en-US" altLang="zh-CN" sz="2400" b="1" cap="all" dirty="0">
              <a:solidFill>
                <a:srgbClr val="437FE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0000"/>
              </a:lnSpc>
            </a:pPr>
            <a:r>
              <a:rPr lang="en-US" altLang="zh-CN" sz="2400" b="1" cap="all" dirty="0">
                <a:solidFill>
                  <a:srgbClr val="437F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</a:p>
          <a:p>
            <a:pPr marL="0">
              <a:lnSpc>
                <a:spcPct val="100000"/>
              </a:lnSpc>
            </a:pPr>
            <a:endParaRPr lang="en-US" altLang="zh-CN" sz="2400" b="1" cap="all" dirty="0">
              <a:solidFill>
                <a:srgbClr val="437FE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1200" lvl="0" hangingPunct="0">
              <a:lnSpc>
                <a:spcPct val="95416"/>
              </a:lnSpc>
              <a:spcBef>
                <a:spcPts val="179"/>
              </a:spcBef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To Participants: </a:t>
            </a:r>
          </a:p>
          <a:p>
            <a:pPr marL="1450975" lvl="2" indent="-536575">
              <a:buFont typeface="Arial" panose="020B0604020202020204" pitchFamily="34" charset="0"/>
              <a:buChar char="•"/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Please click the “Raise hand” button to ask questions.</a:t>
            </a:r>
          </a:p>
          <a:p>
            <a:pPr marL="1450975" lvl="2" indent="-536575">
              <a:buFont typeface="Arial" panose="020B0604020202020204" pitchFamily="34" charset="0"/>
              <a:buChar char="•"/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The session chair will call on the raised hands one by one to ask their questions.</a:t>
            </a:r>
          </a:p>
          <a:p>
            <a:pPr marL="1450975" lvl="2" indent="-536575">
              <a:buFont typeface="Arial" panose="020B0604020202020204" pitchFamily="34" charset="0"/>
              <a:buChar char="•"/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 If there are any questions posted on the public chat, the session chair will read these questions after all the oral questions have been asked and answered.</a:t>
            </a:r>
          </a:p>
          <a:p>
            <a:pPr lvl="2"/>
            <a:endParaRPr lang="en-US" sz="2400" spc="34" dirty="0">
              <a:solidFill>
                <a:srgbClr val="001E5F"/>
              </a:solidFill>
              <a:latin typeface="Times New Roman"/>
            </a:endParaRPr>
          </a:p>
          <a:p>
            <a:pPr marL="711200" lvl="0" hangingPunct="0">
              <a:lnSpc>
                <a:spcPct val="95416"/>
              </a:lnSpc>
              <a:spcBef>
                <a:spcPts val="179"/>
              </a:spcBef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To Chairs: </a:t>
            </a:r>
          </a:p>
          <a:p>
            <a:pPr marL="1257300" lvl="2" indent="-342900">
              <a:lnSpc>
                <a:spcPct val="95416"/>
              </a:lnSpc>
              <a:spcBef>
                <a:spcPts val="179"/>
              </a:spcBef>
              <a:buFont typeface="Arial" panose="020B0604020202020204" pitchFamily="34" charset="0"/>
              <a:buChar char="•"/>
            </a:pPr>
            <a:r>
              <a:rPr lang="en-US" altLang="ja-JP" sz="2400" spc="34" dirty="0">
                <a:solidFill>
                  <a:srgbClr val="001E5F"/>
                </a:solidFill>
                <a:latin typeface="Times New Roman"/>
              </a:rPr>
              <a:t>A participant may click the “Raise hand” button.</a:t>
            </a:r>
          </a:p>
          <a:p>
            <a:pPr marL="1257300" lvl="2" indent="-342900">
              <a:lnSpc>
                <a:spcPct val="95416"/>
              </a:lnSpc>
              <a:spcBef>
                <a:spcPts val="179"/>
              </a:spcBef>
              <a:buFont typeface="Arial" panose="020B0604020202020204" pitchFamily="34" charset="0"/>
              <a:buChar char="•"/>
            </a:pPr>
            <a:r>
              <a:rPr lang="en-US" altLang="ja-JP" sz="2400" spc="34" dirty="0">
                <a:solidFill>
                  <a:srgbClr val="001E5F"/>
                </a:solidFill>
                <a:latin typeface="Times New Roman"/>
              </a:rPr>
              <a:t>As session chair you will see a list of raised hands (in the order they are raised).</a:t>
            </a:r>
          </a:p>
          <a:p>
            <a:pPr marL="1257300" lvl="2" indent="-342900">
              <a:lnSpc>
                <a:spcPct val="95416"/>
              </a:lnSpc>
              <a:spcBef>
                <a:spcPts val="179"/>
              </a:spcBef>
              <a:buFont typeface="Arial" panose="020B0604020202020204" pitchFamily="34" charset="0"/>
              <a:buChar char="•"/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When you find it appropriate, please call on raised hands one by one to ask their questions. They unmute to ask then lower hand &amp; mute.</a:t>
            </a:r>
          </a:p>
          <a:p>
            <a:pPr marL="1257300" lvl="2" indent="-342900">
              <a:lnSpc>
                <a:spcPct val="95416"/>
              </a:lnSpc>
              <a:spcBef>
                <a:spcPts val="179"/>
              </a:spcBef>
              <a:buFont typeface="Arial" panose="020B0604020202020204" pitchFamily="34" charset="0"/>
              <a:buChar char="•"/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Please make sure the questions are clear. If necessary, please repeat or rephrase the questions to the presenters according to your understanding.</a:t>
            </a:r>
          </a:p>
          <a:p>
            <a:pPr marL="1257300" lvl="2" indent="-342900">
              <a:lnSpc>
                <a:spcPct val="95416"/>
              </a:lnSpc>
              <a:spcBef>
                <a:spcPts val="179"/>
              </a:spcBef>
              <a:buFont typeface="Arial" panose="020B0604020202020204" pitchFamily="34" charset="0"/>
              <a:buChar char="•"/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Another option is to post the question on the public chat. As session chair you can read these questions after all oral questions have been asked and answered.</a:t>
            </a:r>
          </a:p>
          <a:p>
            <a:pPr marL="1257300" lvl="2" indent="-342900">
              <a:lnSpc>
                <a:spcPct val="95416"/>
              </a:lnSpc>
              <a:spcBef>
                <a:spcPts val="179"/>
              </a:spcBef>
              <a:buFont typeface="Arial" panose="020B0604020202020204" pitchFamily="34" charset="0"/>
              <a:buChar char="•"/>
            </a:pPr>
            <a:r>
              <a:rPr lang="en-US" altLang="zh-CN" sz="2400" spc="34" dirty="0">
                <a:solidFill>
                  <a:srgbClr val="001E5F"/>
                </a:solidFill>
                <a:latin typeface="Times New Roman"/>
              </a:rPr>
              <a:t>Please conclude the session at the end.</a:t>
            </a:r>
          </a:p>
          <a:p>
            <a:pPr lvl="2"/>
            <a:endParaRPr lang="en-US" sz="2400" spc="34" dirty="0">
              <a:solidFill>
                <a:srgbClr val="001E5F"/>
              </a:solidFill>
              <a:latin typeface="Times New Roman"/>
            </a:endParaRPr>
          </a:p>
          <a:p>
            <a:pPr marL="1450975" lvl="2" indent="-536575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9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Box 131"/>
          <p:cNvSpPr txBox="1"/>
          <p:nvPr/>
        </p:nvSpPr>
        <p:spPr>
          <a:xfrm>
            <a:off x="469935" y="28871"/>
            <a:ext cx="10972665" cy="73379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altLang="zh-CN" sz="2400" b="1" cap="all" dirty="0">
              <a:solidFill>
                <a:srgbClr val="437FE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2400" b="1" cap="all" dirty="0">
                <a:solidFill>
                  <a:srgbClr val="437FE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Zoom</a:t>
            </a:r>
          </a:p>
          <a:p>
            <a:pPr marL="536575" indent="-536575"/>
            <a:endParaRPr lang="en-US" altLang="zh-CN" b="1" cap="all" dirty="0">
              <a:solidFill>
                <a:srgbClr val="BE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indent="-536575"/>
            <a:r>
              <a:rPr lang="en-US" altLang="zh-CN" b="1" cap="all" dirty="0">
                <a:solidFill>
                  <a:srgbClr val="B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System Requirements</a:t>
            </a:r>
          </a:p>
          <a:p>
            <a:pPr marL="536575" indent="-536575"/>
            <a:r>
              <a:rPr lang="en-US" altLang="zh-CN" b="1" cap="all" dirty="0">
                <a:solidFill>
                  <a:srgbClr val="BE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		  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Please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check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system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requirements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for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Zoom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Rooms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at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following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link</a:t>
            </a:r>
            <a:r>
              <a:rPr lang="en-US" altLang="zh-CN" spc="1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advance</a:t>
            </a:r>
            <a:r>
              <a:rPr lang="en-US" altLang="zh-CN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r>
              <a:rPr lang="en-US" altLang="zh-CN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</a:p>
          <a:p>
            <a:pPr marL="1124711" lvl="1" hangingPunct="0"/>
            <a:r>
              <a:rPr lang="en-US" altLang="zh-CN" sz="2000" spc="20" dirty="0">
                <a:solidFill>
                  <a:srgbClr val="0461C0"/>
                </a:solidFill>
                <a:latin typeface="Times New Roman"/>
              </a:rPr>
              <a:t>https://support.zoom.us/hc/en-us/articles/204003179-System-requirements-for-Zoom-Rooms</a:t>
            </a:r>
          </a:p>
          <a:p>
            <a:pPr marL="536575" indent="-536575">
              <a:lnSpc>
                <a:spcPct val="100000"/>
              </a:lnSpc>
            </a:pPr>
            <a:r>
              <a:rPr lang="en-US" altLang="zh-CN" b="1" cap="all" dirty="0">
                <a:solidFill>
                  <a:srgbClr val="B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536575" indent="-536575">
              <a:lnSpc>
                <a:spcPct val="100000"/>
              </a:lnSpc>
            </a:pPr>
            <a:r>
              <a:rPr lang="en-US" altLang="zh-CN" b="1" cap="all" dirty="0">
                <a:solidFill>
                  <a:srgbClr val="BE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Troubleshooting</a:t>
            </a:r>
          </a:p>
          <a:p>
            <a:pPr lvl="1" indent="739139"/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Frequently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asked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4" dirty="0">
                <a:solidFill>
                  <a:srgbClr val="000000"/>
                </a:solidFill>
                <a:latin typeface="Times New Roman"/>
                <a:ea typeface="Times New Roman"/>
              </a:rPr>
              <a:t>questions</a:t>
            </a:r>
          </a:p>
          <a:p>
            <a:pPr marL="1196339" lvl="1" hangingPunct="0">
              <a:lnSpc>
                <a:spcPct val="95416"/>
              </a:lnSpc>
              <a:spcBef>
                <a:spcPts val="15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Helpful</a:t>
            </a:r>
            <a:r>
              <a:rPr lang="en-US" altLang="zh-CN" sz="2000" spc="-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tips</a:t>
            </a:r>
            <a:r>
              <a:rPr lang="en-US" altLang="zh-CN" sz="20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are</a:t>
            </a:r>
            <a:r>
              <a:rPr lang="en-US" altLang="zh-CN" sz="2000" spc="-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shown</a:t>
            </a:r>
            <a:r>
              <a:rPr lang="en-US" altLang="zh-CN" sz="20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z="2000" spc="-6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following</a:t>
            </a:r>
            <a:r>
              <a:rPr lang="en-US" altLang="zh-CN" sz="20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link: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461C0"/>
                </a:solidFill>
                <a:latin typeface="Times New Roman"/>
                <a:ea typeface="Times New Roman"/>
              </a:rPr>
              <a:t>https://s</a:t>
            </a:r>
            <a:r>
              <a:rPr lang="en-US" altLang="zh-CN" sz="2000" spc="20" dirty="0">
                <a:solidFill>
                  <a:srgbClr val="0461C0"/>
                </a:solidFill>
                <a:latin typeface="Times New Roman"/>
                <a:ea typeface="Times New Roman"/>
              </a:rPr>
              <a:t>upport.ZOOM.us/hc/en-us/articles/206175806#h_8f38d3af-506f-4c33-8269-</a:t>
            </a:r>
            <a:r>
              <a:rPr lang="en-US" altLang="zh-CN" sz="2000" dirty="0">
                <a:solidFill>
                  <a:srgbClr val="0461C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461C0"/>
                </a:solidFill>
                <a:uFill>
                  <a:solidFill>
                    <a:srgbClr val="0461C0"/>
                  </a:solidFill>
                </a:uFill>
                <a:latin typeface="Times New Roman"/>
                <a:ea typeface="Times New Roman"/>
              </a:rPr>
              <a:t>4b649d</a:t>
            </a:r>
            <a:r>
              <a:rPr lang="en-US" altLang="zh-CN" sz="2000" spc="34" dirty="0">
                <a:solidFill>
                  <a:srgbClr val="0461C0"/>
                </a:solidFill>
                <a:uFill>
                  <a:solidFill>
                    <a:srgbClr val="0461C0"/>
                  </a:solidFill>
                </a:uFill>
                <a:latin typeface="Times New Roman"/>
                <a:ea typeface="Times New Roman"/>
              </a:rPr>
              <a:t>5c1aee</a:t>
            </a:r>
          </a:p>
          <a:p>
            <a:pPr lvl="1">
              <a:lnSpc>
                <a:spcPts val="1000"/>
              </a:lnSpc>
            </a:pPr>
            <a:endParaRPr lang="en-US" dirty="0"/>
          </a:p>
          <a:p>
            <a:pPr lvl="1">
              <a:lnSpc>
                <a:spcPts val="1580"/>
              </a:lnSpc>
            </a:pPr>
            <a:endParaRPr lang="en-US" dirty="0"/>
          </a:p>
          <a:p>
            <a:pPr lvl="1" indent="739139"/>
            <a:r>
              <a:rPr lang="en-US" altLang="zh-CN" sz="2000" spc="44" dirty="0">
                <a:solidFill>
                  <a:srgbClr val="000000"/>
                </a:solidFill>
                <a:latin typeface="Times New Roman"/>
                <a:ea typeface="Times New Roman"/>
              </a:rPr>
              <a:t>My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video/camera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ea typeface="Times New Roman"/>
              </a:rPr>
              <a:t>isn't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working</a:t>
            </a:r>
          </a:p>
          <a:p>
            <a:pPr marL="1196339" lvl="1" hangingPunct="0">
              <a:lnSpc>
                <a:spcPct val="95416"/>
              </a:lnSpc>
              <a:spcBef>
                <a:spcPts val="15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If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your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camera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dose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not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show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ZOOM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Settings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it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is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selected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but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no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video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is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shown,</a:t>
            </a:r>
            <a:r>
              <a:rPr lang="en-US" altLang="zh-CN" sz="20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following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page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can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help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you</a:t>
            </a:r>
            <a:r>
              <a:rPr lang="en-US" altLang="zh-CN" sz="20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troubleshoot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problem.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" dirty="0">
                <a:solidFill>
                  <a:srgbClr val="0461C0"/>
                </a:solidFill>
                <a:latin typeface="Times New Roman"/>
                <a:ea typeface="Times New Roman"/>
              </a:rPr>
              <a:t>https://support.ZOOM.us/hc/en-us/articles/202952568-My-Video-Camera-Isn-</a:t>
            </a:r>
            <a:r>
              <a:rPr lang="en-US" altLang="zh-CN" sz="2000" spc="5" dirty="0">
                <a:solidFill>
                  <a:srgbClr val="0461C0"/>
                </a:solidFill>
                <a:latin typeface="Times New Roman"/>
                <a:ea typeface="Times New Roman"/>
              </a:rPr>
              <a:t>t-Working</a:t>
            </a:r>
          </a:p>
          <a:p>
            <a:pPr lvl="1">
              <a:lnSpc>
                <a:spcPts val="1000"/>
              </a:lnSpc>
            </a:pPr>
            <a:endParaRPr lang="en-US" dirty="0"/>
          </a:p>
          <a:p>
            <a:pPr lvl="1">
              <a:lnSpc>
                <a:spcPts val="1580"/>
              </a:lnSpc>
            </a:pPr>
            <a:endParaRPr lang="en-US" dirty="0"/>
          </a:p>
          <a:p>
            <a:pPr lvl="1" indent="739139"/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There</a:t>
            </a:r>
            <a:r>
              <a:rPr lang="en-US" altLang="zh-CN" sz="20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is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echo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my</a:t>
            </a:r>
            <a:r>
              <a:rPr lang="en-US" altLang="zh-CN" sz="2000" spc="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meeting.</a:t>
            </a:r>
          </a:p>
          <a:p>
            <a:pPr marL="1196339" lvl="1" hangingPunct="0">
              <a:lnSpc>
                <a:spcPct val="95416"/>
              </a:lnSpc>
              <a:spcBef>
                <a:spcPts val="150"/>
              </a:spcBef>
            </a:pP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Audio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echo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can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caused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by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several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reasons,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such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as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participant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connecting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to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meeting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with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multiple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devices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audio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active,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or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two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participants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joining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in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meeting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simultaneously</a:t>
            </a:r>
            <a:r>
              <a:rPr lang="en-US" altLang="zh-CN" sz="200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from</a:t>
            </a:r>
            <a:r>
              <a:rPr lang="en-US" altLang="zh-CN" sz="200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Times New Roman"/>
              </a:rPr>
              <a:t>the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same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ea typeface="Times New Roman"/>
              </a:rPr>
              <a:t>location,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25" dirty="0">
                <a:solidFill>
                  <a:srgbClr val="000000"/>
                </a:solidFill>
                <a:latin typeface="Times New Roman"/>
                <a:ea typeface="Times New Roman"/>
              </a:rPr>
              <a:t>etc.</a:t>
            </a:r>
          </a:p>
          <a:p>
            <a:pPr lvl="1">
              <a:lnSpc>
                <a:spcPts val="1000"/>
              </a:lnSpc>
            </a:pPr>
            <a:endParaRPr lang="en-US" dirty="0"/>
          </a:p>
          <a:p>
            <a:pPr lvl="1">
              <a:lnSpc>
                <a:spcPts val="1679"/>
              </a:lnSpc>
            </a:pPr>
            <a:endParaRPr lang="en-US" dirty="0"/>
          </a:p>
          <a:p>
            <a:pPr marL="1196339" lvl="1" hangingPunct="0">
              <a:lnSpc>
                <a:spcPct val="95416"/>
              </a:lnSpc>
            </a:pP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Learn</a:t>
            </a:r>
            <a:r>
              <a:rPr lang="en-US" altLang="zh-CN" sz="20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about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common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causes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40" dirty="0">
                <a:solidFill>
                  <a:srgbClr val="000000"/>
                </a:solidFill>
                <a:latin typeface="Times New Roman"/>
                <a:ea typeface="Times New Roman"/>
              </a:rPr>
              <a:t>of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audio</a:t>
            </a:r>
            <a:r>
              <a:rPr lang="en-US" altLang="zh-CN" sz="20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30" dirty="0">
                <a:solidFill>
                  <a:srgbClr val="000000"/>
                </a:solidFill>
                <a:latin typeface="Times New Roman"/>
                <a:ea typeface="Times New Roman"/>
              </a:rPr>
              <a:t>echo: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000" spc="10" dirty="0">
                <a:solidFill>
                  <a:srgbClr val="0461C0"/>
                </a:solidFill>
                <a:latin typeface="Times New Roman"/>
                <a:ea typeface="Times New Roman"/>
              </a:rPr>
              <a:t>https://support.ZOOM.us/hc/en-us/articles/202050538-Audio-Echo-In</a:t>
            </a:r>
            <a:r>
              <a:rPr lang="en-US" altLang="zh-CN" sz="2000" spc="5" dirty="0">
                <a:solidFill>
                  <a:srgbClr val="0461C0"/>
                </a:solidFill>
                <a:latin typeface="Times New Roman"/>
                <a:ea typeface="Times New Roman"/>
              </a:rPr>
              <a:t>-A-Meeting</a:t>
            </a:r>
          </a:p>
        </p:txBody>
      </p:sp>
      <p:sp>
        <p:nvSpPr>
          <p:cNvPr id="132" name="TextBox 132"/>
          <p:cNvSpPr txBox="1"/>
          <p:nvPr/>
        </p:nvSpPr>
        <p:spPr>
          <a:xfrm>
            <a:off x="11786615" y="6478549"/>
            <a:ext cx="167079" cy="1828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00" dirty="0">
                <a:solidFill>
                  <a:srgbClr val="001E5F"/>
                </a:solidFill>
                <a:latin typeface="Times New Roman"/>
                <a:ea typeface="Times New Roman"/>
              </a:rPr>
              <a:t>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941</Words>
  <Application>Microsoft Office PowerPoint</Application>
  <PresentationFormat>ユーザー設定</PresentationFormat>
  <Paragraphs>94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宋体</vt:lpstr>
      <vt:lpstr>游ゴシック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antwerp</dc:creator>
  <cp:lastModifiedBy>菅原 幸史</cp:lastModifiedBy>
  <cp:revision>47</cp:revision>
  <dcterms:created xsi:type="dcterms:W3CDTF">2011-01-21T15:00:27Z</dcterms:created>
  <dcterms:modified xsi:type="dcterms:W3CDTF">2023-01-10T07:38:09Z</dcterms:modified>
</cp:coreProperties>
</file>